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Palatino Linotyp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alatinoLinotype-bold.fntdata"/><Relationship Id="rId10" Type="http://schemas.openxmlformats.org/officeDocument/2006/relationships/font" Target="fonts/PalatinoLinotype-regular.fntdata"/><Relationship Id="rId13" Type="http://schemas.openxmlformats.org/officeDocument/2006/relationships/font" Target="fonts/PalatinoLinotype-boldItalic.fntdata"/><Relationship Id="rId12" Type="http://schemas.openxmlformats.org/officeDocument/2006/relationships/font" Target="fonts/PalatinoLinotyp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6: USER STORIES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User Stories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Kanban process begins with stories: specifically, </a:t>
            </a:r>
            <a:r>
              <a:rPr b="1" lang="en-NZ"/>
              <a:t>Users Stories</a:t>
            </a:r>
            <a:r>
              <a:rPr lang="en-NZ"/>
              <a:t>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User stories are the origin for small units of work (components).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Stories become Kanban cards, and are entered into a backlog.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e.g. </a:t>
            </a:r>
            <a:r>
              <a:rPr i="1" lang="en-NZ"/>
              <a:t>As a {</a:t>
            </a:r>
            <a:r>
              <a:rPr i="1" lang="en-NZ">
                <a:solidFill>
                  <a:schemeClr val="accent1"/>
                </a:solidFill>
              </a:rPr>
              <a:t>type of user</a:t>
            </a:r>
            <a:r>
              <a:rPr i="1" lang="en-NZ"/>
              <a:t>}, I want {</a:t>
            </a:r>
            <a:r>
              <a:rPr i="1" lang="en-NZ">
                <a:solidFill>
                  <a:schemeClr val="accent1"/>
                </a:solidFill>
              </a:rPr>
              <a:t>goal</a:t>
            </a:r>
            <a:r>
              <a:rPr i="1" lang="en-NZ"/>
              <a:t>} so that I {</a:t>
            </a:r>
            <a:r>
              <a:rPr i="1" lang="en-NZ">
                <a:solidFill>
                  <a:schemeClr val="accent1"/>
                </a:solidFill>
              </a:rPr>
              <a:t>receive benefit</a:t>
            </a:r>
            <a:r>
              <a:rPr i="1" lang="en-NZ"/>
              <a:t>}.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intention is to capture what a user does, or needs to do, as part of their role or job function. 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It captures </a:t>
            </a:r>
            <a:r>
              <a:rPr i="1" lang="en-NZ"/>
              <a:t>who</a:t>
            </a:r>
            <a:r>
              <a:rPr lang="en-NZ"/>
              <a:t>, </a:t>
            </a:r>
            <a:r>
              <a:rPr i="1" lang="en-NZ"/>
              <a:t>what</a:t>
            </a:r>
            <a:r>
              <a:rPr lang="en-NZ"/>
              <a:t> and </a:t>
            </a:r>
            <a:r>
              <a:rPr i="1" lang="en-NZ"/>
              <a:t>why</a:t>
            </a:r>
            <a:r>
              <a:rPr lang="en-NZ"/>
              <a:t> in a simple, concise way, limited in detail only by what can be written on a small piece of card.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User Stories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425225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This example uses a website to illustrate a user story being developed: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i="1" lang="en-NZ"/>
              <a:t>As a coach, I want to be able to access my teams’ results, so that </a:t>
            </a:r>
            <a:br>
              <a:rPr i="1" lang="en-NZ"/>
            </a:br>
            <a:r>
              <a:rPr i="1" lang="en-NZ"/>
              <a:t>I can see last year’s statistics to help plan training needs for the coming year.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User stories are sketched by a product owner.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team then collectively specifies, with detail, the requirements (“specifications”).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User Stories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user story is beneficial as it keeps the focus on end-users.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Other tools such as To-Do lists tend to focus attention on tasks that need checking-off.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Stories allow teams to focus on solving real problems for real users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They allow for creative and critically considered solutions.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User Stories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Take the following examples, for an online Sports channel: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i="1" lang="en-NZ"/>
              <a:t>An iPhone users require a vertical screen view for live feed sport views when using the mobile app;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i="1" lang="en-NZ"/>
              <a:t>Desktop users need a “view fullscreen” button in the lower right corner of the player;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i="1" lang="en-NZ"/>
              <a:t>Android users need to be linked to App store; </a:t>
            </a:r>
            <a:br>
              <a:rPr i="1" lang="en-NZ"/>
            </a:br>
            <a:r>
              <a:rPr i="1" lang="en-NZ"/>
              <a:t>…etc.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Each story is told by the client or end-users. Individual tasks lead the team toward the completion of a larger body of work.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